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5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61EA8-4E11-D842-851D-22B6097A9710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EB17-1FFB-3F46-8EF6-9B83390E5EB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164E9-BD5F-FF43-AB9F-594D09016432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DDB58-B434-5140-AB9B-05A46BEFE5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20916-D91D-1641-9D34-0ABE7681DFDC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E71C-BC5D-6F45-B1AE-196ED3AC4AD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63F38-BBE6-8144-AB8B-29CE923305B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45C77-8C41-C649-86A9-11FEB09CA0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795AE-32B5-1943-BECF-38C2D5562E2A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8FF04-3A44-0A42-A53C-55A04BA2F4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F36B1-F7AE-D04A-9CA2-73759392E742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691C7-4363-2542-A924-11EAC40AB65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BA446-823B-4645-951B-C1B8DBCDF3B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FCE0E-4FE9-4142-A9EC-AA56FD787F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E5904-9626-4F43-BCC6-7367B8B96C5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0DE9D-A759-6E4D-815E-7412138DD4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28027-A896-B94F-B33A-214C69E8B559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C166B-A9A6-A944-B29A-94B7EBD166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6DD28-A47D-8142-AF9E-D3B4FFC3CC5D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158FA-711B-E646-99F7-E5DADFD7C8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E10EA-B11F-A844-955E-4F92AC551BEF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53603-C78D-4E4F-8B5E-BB47610E15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9002E68-6EB9-A249-8D82-92A262816703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899A81-2463-884A-8770-41DE8AA252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 err="1" smtClean="0">
                <a:ea typeface="ＭＳ Ｐゴシック" pitchFamily="-1" charset="-128"/>
                <a:cs typeface="ＭＳ Ｐゴシック" pitchFamily="-1" charset="-128"/>
              </a:rPr>
              <a:t>MariaDB</a:t>
            </a:r>
            <a:r>
              <a:rPr lang="de-DE" dirty="0" smtClean="0">
                <a:ea typeface="ＭＳ Ｐゴシック" pitchFamily="-1" charset="-128"/>
                <a:cs typeface="ＭＳ Ｐゴシック" pitchFamily="-1" charset="-128"/>
              </a:rPr>
              <a:t> / MySQL</a:t>
            </a:r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: Felddatentypen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Auszug:</a:t>
            </a:r>
          </a:p>
        </p:txBody>
      </p:sp>
      <p:graphicFrame>
        <p:nvGraphicFramePr>
          <p:cNvPr id="14400" name="Group 64"/>
          <p:cNvGraphicFramePr>
            <a:graphicFrameLocks noGrp="1"/>
          </p:cNvGraphicFramePr>
          <p:nvPr/>
        </p:nvGraphicFramePr>
        <p:xfrm>
          <a:off x="260350" y="842963"/>
          <a:ext cx="8588375" cy="5844540"/>
        </p:xfrm>
        <a:graphic>
          <a:graphicData uri="http://schemas.openxmlformats.org/drawingml/2006/table">
            <a:tbl>
              <a:tblPr/>
              <a:tblGrid>
                <a:gridCol w="1592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DATENTYP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BESCHREIBUNG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SPEICHER-BEDARF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VARCHAR(n)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Zeichenkette mit maximal n Zeichen, 1-255 möglich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 + 1 Bytes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(n = benutzte Länge)</a:t>
                      </a:r>
                      <a:endParaRPr kumimoji="0" lang="de-DE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CHAR(n)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Zeichenkette mit genau n Zeichen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TEXT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Zeichenkette, max. 65.535 Zeichen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64 kB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MEDIUMTEXT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Zeichenkette, max. 16.777.215 Zeichen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16 MB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INT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Ganzzahl zwischen -2,147 und +2.147 Milliarden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BIGINT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Ganzzahl zwischen -9223372036854775808 und 9223372036854775807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8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FLOAT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Fließkommazahl, Wertebereich: -3.40...E+38 bis 3.40...E+38 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DATE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Datum im Format YYYY-MM-DD (also bspw. 2009-07-29) (ab 01.01.1000)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DATETIME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Datum + Uhrzeit im Format YYYY-MM-DD hh:mm:ss (also bspw. 2009-07-29 21:31:01) (ab 01.01.1000)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8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TIMESTAMP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Datum + Uhrzeit im Format YYYYMMDDhhmmss (ab 1970)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Bytes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Bildschirmpräsentation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Office-Design</vt:lpstr>
      <vt:lpstr>MariaDB / MySQL: Felddatentypen</vt:lpstr>
      <vt:lpstr>Auszug: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friesenm</cp:lastModifiedBy>
  <cp:revision>15</cp:revision>
  <dcterms:created xsi:type="dcterms:W3CDTF">2012-01-29T22:38:25Z</dcterms:created>
  <dcterms:modified xsi:type="dcterms:W3CDTF">2019-03-18T11:36:35Z</dcterms:modified>
</cp:coreProperties>
</file>