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74" r:id="rId4"/>
    <p:sldId id="273" r:id="rId5"/>
    <p:sldId id="272" r:id="rId6"/>
    <p:sldId id="275" r:id="rId7"/>
    <p:sldId id="276" r:id="rId8"/>
    <p:sldId id="277" r:id="rId9"/>
    <p:sldId id="278" r:id="rId10"/>
    <p:sldId id="279" r:id="rId11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112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MySQL: Alias / Schlüsselwort AS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Lösung: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817581" y="1371146"/>
            <a:ext cx="570921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400" dirty="0"/>
              <a:t>Finde die Fehler in dieser Abfrage: 2 Fehler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6257"/>
            <a:ext cx="9144000" cy="312035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37029" y="2276929"/>
            <a:ext cx="1785257" cy="80735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/>
          <p:cNvSpPr/>
          <p:nvPr/>
        </p:nvSpPr>
        <p:spPr>
          <a:xfrm>
            <a:off x="3918858" y="3842658"/>
            <a:ext cx="950686" cy="80735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FCF229F-CEED-48A8-8DE8-1AB0FEA16F97}"/>
              </a:ext>
            </a:extLst>
          </p:cNvPr>
          <p:cNvSpPr txBox="1"/>
          <p:nvPr/>
        </p:nvSpPr>
        <p:spPr>
          <a:xfrm>
            <a:off x="2322286" y="1990761"/>
            <a:ext cx="3541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Hier </a:t>
            </a:r>
            <a:r>
              <a:rPr lang="de-DE"/>
              <a:t>müsste „k.name“ </a:t>
            </a:r>
            <a:r>
              <a:rPr lang="de-DE" dirty="0"/>
              <a:t>stehen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223FE20-FEC1-44A9-80FF-37D1AC6152EE}"/>
              </a:ext>
            </a:extLst>
          </p:cNvPr>
          <p:cNvSpPr txBox="1"/>
          <p:nvPr/>
        </p:nvSpPr>
        <p:spPr>
          <a:xfrm>
            <a:off x="4428416" y="3166393"/>
            <a:ext cx="372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Hier müsste „orte AS o stehen“</a:t>
            </a:r>
          </a:p>
        </p:txBody>
      </p:sp>
    </p:spTree>
    <p:extLst>
      <p:ext uri="{BB962C8B-B14F-4D97-AF65-F5344CB8AC3E}">
        <p14:creationId xmlns:p14="http://schemas.microsoft.com/office/powerpoint/2010/main" val="3198512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3943576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* 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 = 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148319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Beispiel: Gleichnamige Attribute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914072" y="4191000"/>
            <a:ext cx="4363356" cy="23083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3600"/>
              <a:t>???</a:t>
            </a:r>
          </a:p>
          <a:p>
            <a:pPr algn="ctr"/>
            <a:r>
              <a:rPr lang="de-DE" sz="3600"/>
              <a:t>Welches Attribut gehört zu welcher Tabelle?!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3943576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* 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 = </a:t>
            </a: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148319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Beispiel: Gleichnamige Attribute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647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2620962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* 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 AS k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 AS o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 = </a:t>
            </a: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148319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Aliasse (Kürzel; Singular = "Alias")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56653" y="4527621"/>
            <a:ext cx="816401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Auf die Tabelle "kunden" können wir ab sofort mit "k" zugreifen</a:t>
            </a:r>
          </a:p>
        </p:txBody>
      </p:sp>
    </p:spTree>
    <p:extLst>
      <p:ext uri="{BB962C8B-B14F-4D97-AF65-F5344CB8AC3E}">
        <p14:creationId xmlns:p14="http://schemas.microsoft.com/office/powerpoint/2010/main" val="3494614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2620962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lvl="0"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	</a:t>
            </a: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.name, 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.name</a:t>
            </a:r>
          </a:p>
          <a:p>
            <a:pPr lvl="0"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AS k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 AS o</a:t>
            </a:r>
          </a:p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Aliasse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28600" y="4038600"/>
            <a:ext cx="659578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Wenn Aliasse definiert werden, müssen sie verwendet werden!</a:t>
            </a:r>
          </a:p>
          <a:p>
            <a:r>
              <a:rPr lang="de-DE"/>
              <a:t>FALSCH:</a:t>
            </a:r>
          </a:p>
          <a:p>
            <a:r>
              <a:rPr lang="de-DE">
                <a:latin typeface="Courier New"/>
                <a:cs typeface="Courier New"/>
              </a:rPr>
              <a:t>SELECT</a:t>
            </a:r>
          </a:p>
          <a:p>
            <a:r>
              <a:rPr lang="de-DE">
                <a:latin typeface="Courier New"/>
                <a:cs typeface="Courier New"/>
              </a:rPr>
              <a:t>	</a:t>
            </a:r>
            <a:r>
              <a:rPr lang="de-DE">
                <a:solidFill>
                  <a:srgbClr val="0000FF"/>
                </a:solidFill>
                <a:latin typeface="Courier New"/>
                <a:cs typeface="Courier New"/>
              </a:rPr>
              <a:t>kunden.name</a:t>
            </a:r>
            <a:r>
              <a:rPr lang="de-DE">
                <a:latin typeface="Courier New"/>
                <a:cs typeface="Courier New"/>
              </a:rPr>
              <a:t>, orte.name</a:t>
            </a:r>
          </a:p>
          <a:p>
            <a:r>
              <a:rPr lang="de-DE">
                <a:latin typeface="Courier New"/>
                <a:cs typeface="Courier New"/>
              </a:rPr>
              <a:t>FROM</a:t>
            </a:r>
          </a:p>
          <a:p>
            <a:r>
              <a:rPr lang="de-DE">
                <a:latin typeface="Courier New"/>
                <a:cs typeface="Courier New"/>
              </a:rPr>
              <a:t>	</a:t>
            </a:r>
            <a:r>
              <a:rPr lang="de-DE">
                <a:solidFill>
                  <a:srgbClr val="0000FF"/>
                </a:solidFill>
                <a:latin typeface="Courier New"/>
                <a:cs typeface="Courier New"/>
              </a:rPr>
              <a:t>kunden AS k</a:t>
            </a:r>
            <a:r>
              <a:rPr lang="de-DE">
                <a:latin typeface="Courier New"/>
                <a:cs typeface="Courier New"/>
              </a:rPr>
              <a:t>, orte as o</a:t>
            </a:r>
          </a:p>
          <a:p>
            <a:r>
              <a:rPr lang="de-DE">
                <a:latin typeface="Courier New"/>
                <a:cs typeface="Courier New"/>
              </a:rPr>
              <a:t>WHERE</a:t>
            </a:r>
          </a:p>
          <a:p>
            <a:r>
              <a:rPr lang="de-DE">
                <a:latin typeface="Courier New"/>
                <a:cs typeface="Courier New"/>
              </a:rPr>
              <a:t>	k.postleitzahl = o.postleitzahl</a:t>
            </a:r>
          </a:p>
          <a:p>
            <a:r>
              <a:rPr lang="de-DE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290638"/>
            <a:ext cx="8720667" cy="2620962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lvl="0"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	</a:t>
            </a: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.name,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</a:t>
            </a:r>
            <a:r>
              <a:rPr lang="de-DE" sz="2600" b="1" dirty="0" err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AS </a:t>
            </a:r>
            <a:r>
              <a:rPr lang="de-DE" sz="2600" b="1" dirty="0" err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plz</a:t>
            </a:r>
            <a:endParaRPr lang="de-DE" sz="2600" b="1" dirty="0">
              <a:solidFill>
                <a:srgbClr val="008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lvl="0"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AS k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 AS o</a:t>
            </a:r>
          </a:p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Aliasse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28600" y="427038"/>
            <a:ext cx="305888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/>
              <a:t>Auch möglich bei Attributen:</a:t>
            </a:r>
          </a:p>
        </p:txBody>
      </p:sp>
      <p:sp>
        <p:nvSpPr>
          <p:cNvPr id="5" name="Textfeld 1"/>
          <p:cNvSpPr txBox="1"/>
          <p:nvPr/>
        </p:nvSpPr>
        <p:spPr>
          <a:xfrm>
            <a:off x="228600" y="4775200"/>
            <a:ext cx="7652351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de-D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Im SQL Befehl kann </a:t>
            </a:r>
            <a:r>
              <a:rPr lang="de-DE" sz="2400" dirty="0" err="1"/>
              <a:t>plz</a:t>
            </a:r>
            <a:r>
              <a:rPr lang="de-DE" sz="2400" dirty="0"/>
              <a:t> nicht verwendet werden, aber in der</a:t>
            </a:r>
          </a:p>
          <a:p>
            <a:r>
              <a:rPr lang="de-DE" sz="2400" dirty="0"/>
              <a:t>Tabellenüberschrift wird jetzt </a:t>
            </a:r>
            <a:r>
              <a:rPr lang="de-DE" sz="2400" i="1" dirty="0" err="1"/>
              <a:t>plz</a:t>
            </a:r>
            <a:r>
              <a:rPr lang="de-DE" sz="2400" dirty="0"/>
              <a:t> anstelle von </a:t>
            </a:r>
            <a:r>
              <a:rPr lang="de-DE" sz="2400" i="1" dirty="0" err="1"/>
              <a:t>postleitzahl</a:t>
            </a:r>
            <a:r>
              <a:rPr lang="de-DE" sz="2400" dirty="0"/>
              <a:t> </a:t>
            </a:r>
          </a:p>
          <a:p>
            <a:r>
              <a:rPr lang="de-DE" sz="2400" dirty="0"/>
              <a:t>angezeigt.</a:t>
            </a:r>
          </a:p>
        </p:txBody>
      </p:sp>
    </p:spTree>
    <p:extLst>
      <p:ext uri="{BB962C8B-B14F-4D97-AF65-F5344CB8AC3E}">
        <p14:creationId xmlns:p14="http://schemas.microsoft.com/office/powerpoint/2010/main" val="2643995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0" y="1825853"/>
            <a:ext cx="8720667" cy="2620962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</a:t>
            </a:r>
          </a:p>
          <a:p>
            <a:pPr lvl="0"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</a:t>
            </a: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.name, </a:t>
            </a: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</a:t>
            </a:r>
            <a:r>
              <a:rPr lang="de-DE" sz="2600" b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plz</a:t>
            </a:r>
          </a:p>
          <a:p>
            <a:pPr lvl="0"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FROM </a:t>
            </a:r>
          </a:p>
          <a:p>
            <a:pPr eaLnBrk="1" hangingPunct="1">
              <a:buNone/>
            </a:pP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kunden k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orte o</a:t>
            </a:r>
          </a:p>
          <a:p>
            <a:pPr eaLnBrk="1" hangingPunct="1">
              <a:buNone/>
            </a:pP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 = </a:t>
            </a:r>
            <a:r>
              <a:rPr lang="de-DE" sz="26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</a:t>
            </a:r>
            <a:r>
              <a:rPr lang="de-DE" sz="2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.postleitzahl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Schlüsselwort AS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563582" y="1339205"/>
            <a:ext cx="627181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Das Schlüsselwort AS kann weggelassen werden:</a:t>
            </a:r>
          </a:p>
        </p:txBody>
      </p:sp>
    </p:spTree>
    <p:extLst>
      <p:ext uri="{BB962C8B-B14F-4D97-AF65-F5344CB8AC3E}">
        <p14:creationId xmlns:p14="http://schemas.microsoft.com/office/powerpoint/2010/main" val="1444881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Übung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817582" y="1371146"/>
            <a:ext cx="460106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 dirty="0"/>
              <a:t>Finde die Fehler in dieser Abfrage: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6257"/>
            <a:ext cx="9144000" cy="312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71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Lösung: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817581" y="1371146"/>
            <a:ext cx="570921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400" dirty="0"/>
              <a:t>Finde die Fehler in dieser Abfrage: 2 Fehler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6257"/>
            <a:ext cx="9144000" cy="312035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37029" y="2276929"/>
            <a:ext cx="1785257" cy="80735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/>
          <p:cNvSpPr/>
          <p:nvPr/>
        </p:nvSpPr>
        <p:spPr>
          <a:xfrm>
            <a:off x="3918858" y="3842658"/>
            <a:ext cx="950686" cy="807357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582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Bildschirmpräsentation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Office-Design</vt:lpstr>
      <vt:lpstr>MySQL: Alias / Schlüsselwort AS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Gunnar Johannesmeyer</dc:creator>
  <cp:lastModifiedBy>Gunnar Johannesmeyer</cp:lastModifiedBy>
  <cp:revision>72</cp:revision>
  <cp:lastPrinted>2009-10-14T08:49:36Z</cp:lastPrinted>
  <dcterms:created xsi:type="dcterms:W3CDTF">2012-11-11T19:05:35Z</dcterms:created>
  <dcterms:modified xsi:type="dcterms:W3CDTF">2021-01-27T14:04:34Z</dcterms:modified>
</cp:coreProperties>
</file>