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4" r:id="rId3"/>
    <p:sldId id="295" r:id="rId4"/>
  </p:sldIdLst>
  <p:sldSz cx="9144000" cy="6858000" type="screen4x3"/>
  <p:notesSz cx="6858000" cy="9144000"/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32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109AF-3293-A14E-A686-9A6861BE962B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BBD51-F639-6543-B92E-F6AC3893CEB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A4E64-E117-D341-90F5-A6346A4FDD08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215AB-3DED-2147-81F1-8F67675AC5E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DE54B-E83E-4149-A96D-D3FB319844F9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581D4-A792-A044-91FD-13759035D18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9822A-46BC-E643-A22F-92A160CB5545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A4267-15A7-0445-AE0E-9454BE28E47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7A919-F404-8040-89BC-B5D02571C1F1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50B82-0867-9042-970A-64CFD4E8878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F2A6C-F535-7342-8810-BE87E9AD52E7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896AF-4237-8A4C-B47D-1DF48A66BB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34F6C-0733-FB43-B36E-7582557B8D89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D11D7-AEB5-6943-8703-62F5252B897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73F08-9B78-7E4F-BDFA-BF5301D7BCA6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1B968-6DE2-BF45-929C-091F0BA330D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7A865-6792-1A4A-BDED-E5ABE774CB0F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BF54-E4E7-7F49-BFA9-6E92F894705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37D85-7763-C64D-9990-0A92FF4B3BD2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9334A-420A-B245-A1A3-AC84E00FF30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9BA3C-DDA2-D049-8E67-414589139CB2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39C1A-1DB4-B44D-83B7-22063DC1EE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E5E723E-8FD1-2F4F-9F1C-14BA4055494C}" type="datetime1">
              <a:rPr lang="de-DE"/>
              <a:pPr>
                <a:defRPr/>
              </a:pPr>
              <a:t>15.03.2019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0441EF-E3B2-9F46-9362-FCE0C1E258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extfeld 6"/>
          <p:cNvSpPr txBox="1"/>
          <p:nvPr userDrawn="1"/>
        </p:nvSpPr>
        <p:spPr>
          <a:xfrm>
            <a:off x="7427913" y="6637338"/>
            <a:ext cx="1804987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>
                <a:solidFill>
                  <a:schemeClr val="bg1">
                    <a:lumMod val="65000"/>
                  </a:schemeClr>
                </a:solidFill>
                <a:latin typeface="Arial"/>
                <a:ea typeface="+mn-ea"/>
                <a:cs typeface="Arial"/>
              </a:rPr>
              <a:t>www.informatikzentrale.de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178504"/>
          </a:xfrm>
        </p:spPr>
        <p:txBody>
          <a:bodyPr/>
          <a:lstStyle/>
          <a:p>
            <a:pPr eaLnBrk="1" hangingPunct="1"/>
            <a:r>
              <a:rPr lang="de-DE" smtClean="0">
                <a:ea typeface="ＭＳ Ｐゴシック" pitchFamily="-1" charset="-128"/>
                <a:cs typeface="ＭＳ Ｐゴシック" pitchFamily="-1" charset="-128"/>
              </a:rPr>
              <a:t>MySQL:</a:t>
            </a:r>
            <a:br>
              <a:rPr lang="de-DE" smtClean="0">
                <a:ea typeface="ＭＳ Ｐゴシック" pitchFamily="-1" charset="-128"/>
                <a:cs typeface="ＭＳ Ｐゴシック" pitchFamily="-1" charset="-128"/>
              </a:rPr>
            </a:br>
            <a:r>
              <a:rPr lang="de-DE">
                <a:ea typeface="ＭＳ Ｐゴシック" pitchFamily="-1" charset="-128"/>
                <a:cs typeface="ＭＳ Ｐゴシック" pitchFamily="-1" charset="-128"/>
              </a:rPr>
              <a:t>Merksatz für Reihenfolge</a:t>
            </a:r>
            <a:br>
              <a:rPr lang="de-DE">
                <a:ea typeface="ＭＳ Ｐゴシック" pitchFamily="-1" charset="-128"/>
                <a:cs typeface="ＭＳ Ｐゴシック" pitchFamily="-1" charset="-128"/>
              </a:rPr>
            </a:br>
            <a:r>
              <a:rPr lang="de-DE">
                <a:ea typeface="ＭＳ Ｐゴシック" pitchFamily="-1" charset="-128"/>
                <a:cs typeface="ＭＳ Ｐゴシック" pitchFamily="-1" charset="-128"/>
              </a:rPr>
              <a:t>der SELECT- Klauseln</a:t>
            </a:r>
            <a:endParaRPr lang="de-DE" smtClean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685800" y="536575"/>
            <a:ext cx="7772400" cy="1470025"/>
          </a:xfrm>
        </p:spPr>
        <p:txBody>
          <a:bodyPr/>
          <a:lstStyle/>
          <a:p>
            <a:pPr eaLnBrk="1" hangingPunct="1"/>
            <a:r>
              <a:rPr lang="de-DE" smtClean="0">
                <a:ea typeface="ＭＳ Ｐゴシック" pitchFamily="-1" charset="-128"/>
                <a:cs typeface="ＭＳ Ｐゴシック" pitchFamily="-1" charset="-128"/>
              </a:rPr>
              <a:t>Vorweg: Der Merksatz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999067" y="2472267"/>
            <a:ext cx="7376182" cy="7540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4300"/>
              <a:t>Warum geht Herbert oft laufen?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el 1"/>
          <p:cNvSpPr>
            <a:spLocks noGrp="1"/>
          </p:cNvSpPr>
          <p:nvPr>
            <p:ph type="ctrTitle"/>
          </p:nvPr>
        </p:nvSpPr>
        <p:spPr>
          <a:xfrm>
            <a:off x="685800" y="536575"/>
            <a:ext cx="7772400" cy="1470025"/>
          </a:xfrm>
        </p:spPr>
        <p:txBody>
          <a:bodyPr/>
          <a:lstStyle/>
          <a:p>
            <a:pPr eaLnBrk="1" hangingPunct="1"/>
            <a:r>
              <a:rPr lang="de-DE" smtClean="0">
                <a:ea typeface="ＭＳ Ｐゴシック" pitchFamily="-1" charset="-128"/>
                <a:cs typeface="ＭＳ Ｐゴシック" pitchFamily="-1" charset="-128"/>
              </a:rPr>
              <a:t>Vorweg: Der Merksatz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999067" y="2472267"/>
            <a:ext cx="7376182" cy="75405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de-DE" sz="4300">
                <a:solidFill>
                  <a:srgbClr val="FF0000"/>
                </a:solidFill>
              </a:rPr>
              <a:t>W</a:t>
            </a:r>
            <a:r>
              <a:rPr lang="de-DE" sz="4300"/>
              <a:t>arum </a:t>
            </a:r>
            <a:r>
              <a:rPr lang="de-DE" sz="4300">
                <a:solidFill>
                  <a:srgbClr val="0000FF"/>
                </a:solidFill>
              </a:rPr>
              <a:t>g</a:t>
            </a:r>
            <a:r>
              <a:rPr lang="de-DE" sz="4300"/>
              <a:t>eht </a:t>
            </a:r>
            <a:r>
              <a:rPr lang="de-DE" sz="4300">
                <a:solidFill>
                  <a:schemeClr val="accent6">
                    <a:lumMod val="75000"/>
                  </a:schemeClr>
                </a:solidFill>
              </a:rPr>
              <a:t>H</a:t>
            </a:r>
            <a:r>
              <a:rPr lang="de-DE" sz="4300"/>
              <a:t>erbert </a:t>
            </a:r>
            <a:r>
              <a:rPr lang="de-DE" sz="4300">
                <a:solidFill>
                  <a:srgbClr val="008000"/>
                </a:solidFill>
              </a:rPr>
              <a:t>o</a:t>
            </a:r>
            <a:r>
              <a:rPr lang="de-DE" sz="4300"/>
              <a:t>ft </a:t>
            </a:r>
            <a:r>
              <a:rPr lang="de-DE" sz="4300">
                <a:solidFill>
                  <a:srgbClr val="953735"/>
                </a:solidFill>
              </a:rPr>
              <a:t>l</a:t>
            </a:r>
            <a:r>
              <a:rPr lang="de-DE" sz="4300"/>
              <a:t>aufen?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2870199" y="3479800"/>
            <a:ext cx="3623733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>
                <a:latin typeface="Courier New"/>
                <a:cs typeface="Courier New"/>
              </a:rPr>
              <a:t>SELECT ... </a:t>
            </a:r>
          </a:p>
          <a:p>
            <a:r>
              <a:rPr lang="de-DE" sz="2800" b="1">
                <a:latin typeface="Courier New"/>
                <a:cs typeface="Courier New"/>
              </a:rPr>
              <a:t>FROM ... </a:t>
            </a:r>
          </a:p>
          <a:p>
            <a:r>
              <a:rPr lang="de-DE" sz="2800" b="1">
                <a:latin typeface="Courier New"/>
                <a:cs typeface="Courier New"/>
              </a:rPr>
              <a:t>	</a:t>
            </a:r>
            <a:r>
              <a:rPr lang="de-DE" sz="2800" b="1">
                <a:solidFill>
                  <a:srgbClr val="FF0000"/>
                </a:solidFill>
                <a:latin typeface="Courier New"/>
                <a:cs typeface="Courier New"/>
              </a:rPr>
              <a:t>W</a:t>
            </a:r>
            <a:r>
              <a:rPr lang="de-DE" sz="2800" b="1">
                <a:latin typeface="Courier New"/>
                <a:cs typeface="Courier New"/>
              </a:rPr>
              <a:t>HERE ... </a:t>
            </a:r>
          </a:p>
          <a:p>
            <a:r>
              <a:rPr lang="de-DE" sz="2800" b="1">
                <a:latin typeface="Courier New"/>
                <a:cs typeface="Courier New"/>
              </a:rPr>
              <a:t>	</a:t>
            </a:r>
            <a:r>
              <a:rPr lang="de-DE" sz="2800" b="1">
                <a:solidFill>
                  <a:srgbClr val="0000FF"/>
                </a:solidFill>
                <a:latin typeface="Courier New"/>
                <a:cs typeface="Courier New"/>
              </a:rPr>
              <a:t>G</a:t>
            </a:r>
            <a:r>
              <a:rPr lang="de-DE" sz="2800" b="1">
                <a:latin typeface="Courier New"/>
                <a:cs typeface="Courier New"/>
              </a:rPr>
              <a:t>ROUP BY ...</a:t>
            </a:r>
          </a:p>
          <a:p>
            <a:r>
              <a:rPr lang="de-DE" sz="2800" b="1">
                <a:latin typeface="Courier New"/>
                <a:cs typeface="Courier New"/>
              </a:rPr>
              <a:t>	</a:t>
            </a:r>
            <a:r>
              <a:rPr lang="de-DE" sz="2800" b="1">
                <a:solidFill>
                  <a:srgbClr val="E46C0A"/>
                </a:solidFill>
                <a:latin typeface="Courier New"/>
                <a:cs typeface="Courier New"/>
              </a:rPr>
              <a:t>H</a:t>
            </a:r>
            <a:r>
              <a:rPr lang="de-DE" sz="2800" b="1">
                <a:latin typeface="Courier New"/>
                <a:cs typeface="Courier New"/>
              </a:rPr>
              <a:t>AVING ...</a:t>
            </a:r>
          </a:p>
          <a:p>
            <a:r>
              <a:rPr lang="de-DE" sz="2800" b="1">
                <a:latin typeface="Courier New"/>
                <a:cs typeface="Courier New"/>
              </a:rPr>
              <a:t>	</a:t>
            </a:r>
            <a:r>
              <a:rPr lang="de-DE" sz="2800" b="1">
                <a:solidFill>
                  <a:srgbClr val="008000"/>
                </a:solidFill>
                <a:latin typeface="Courier New"/>
                <a:cs typeface="Courier New"/>
              </a:rPr>
              <a:t>O</a:t>
            </a:r>
            <a:r>
              <a:rPr lang="de-DE" sz="2800" b="1">
                <a:latin typeface="Courier New"/>
                <a:cs typeface="Courier New"/>
              </a:rPr>
              <a:t>RDER BY ... </a:t>
            </a:r>
          </a:p>
          <a:p>
            <a:r>
              <a:rPr lang="de-DE" sz="2800" b="1">
                <a:latin typeface="Courier New"/>
                <a:cs typeface="Courier New"/>
              </a:rPr>
              <a:t>	</a:t>
            </a:r>
            <a:r>
              <a:rPr lang="de-DE" sz="2800" b="1">
                <a:solidFill>
                  <a:schemeClr val="accent2">
                    <a:lumMod val="75000"/>
                  </a:schemeClr>
                </a:solidFill>
                <a:latin typeface="Courier New"/>
                <a:cs typeface="Courier New"/>
              </a:rPr>
              <a:t>L</a:t>
            </a:r>
            <a:r>
              <a:rPr lang="de-DE" sz="2800" b="1">
                <a:latin typeface="Courier New"/>
                <a:cs typeface="Courier New"/>
              </a:rPr>
              <a:t>IMIT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Bildschirmpräsentation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Courier New</vt:lpstr>
      <vt:lpstr>Office-Design</vt:lpstr>
      <vt:lpstr>MySQL: Merksatz für Reihenfolge der SELECT- Klauseln</vt:lpstr>
      <vt:lpstr>Vorweg: Der Merksatz</vt:lpstr>
      <vt:lpstr>Vorweg: Der Merksatz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mySQL: Felddatentypen</dc:title>
  <dc:creator>Bert</dc:creator>
  <cp:lastModifiedBy>friesenm</cp:lastModifiedBy>
  <cp:revision>89</cp:revision>
  <cp:lastPrinted>2012-11-11T19:25:26Z</cp:lastPrinted>
  <dcterms:created xsi:type="dcterms:W3CDTF">2012-11-25T13:17:38Z</dcterms:created>
  <dcterms:modified xsi:type="dcterms:W3CDTF">2019-03-15T08:10:30Z</dcterms:modified>
</cp:coreProperties>
</file>